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principales étapes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la Région Animal de notre pays fictif, le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la Région Animal.</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l'analyse de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